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2" r:id="rId2"/>
    <p:sldId id="268" r:id="rId3"/>
    <p:sldId id="269" r:id="rId4"/>
    <p:sldId id="270" r:id="rId5"/>
    <p:sldId id="271" r:id="rId6"/>
    <p:sldId id="27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79195BA-57F1-48E3-B4E0-10EA03D41BA3}"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74B86D-5B8B-4602-9DB0-711995410259}"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40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9195BA-57F1-48E3-B4E0-10EA03D41BA3}"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74B86D-5B8B-4602-9DB0-711995410259}" type="slidenum">
              <a:rPr lang="en-IN" smtClean="0"/>
              <a:t>‹#›</a:t>
            </a:fld>
            <a:endParaRPr lang="en-IN"/>
          </a:p>
        </p:txBody>
      </p:sp>
    </p:spTree>
    <p:extLst>
      <p:ext uri="{BB962C8B-B14F-4D97-AF65-F5344CB8AC3E}">
        <p14:creationId xmlns:p14="http://schemas.microsoft.com/office/powerpoint/2010/main" val="43701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9195BA-57F1-48E3-B4E0-10EA03D41BA3}"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74B86D-5B8B-4602-9DB0-711995410259}"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748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9195BA-57F1-48E3-B4E0-10EA03D41BA3}"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74B86D-5B8B-4602-9DB0-711995410259}" type="slidenum">
              <a:rPr lang="en-IN" smtClean="0"/>
              <a:t>‹#›</a:t>
            </a:fld>
            <a:endParaRPr lang="en-IN"/>
          </a:p>
        </p:txBody>
      </p:sp>
    </p:spTree>
    <p:extLst>
      <p:ext uri="{BB962C8B-B14F-4D97-AF65-F5344CB8AC3E}">
        <p14:creationId xmlns:p14="http://schemas.microsoft.com/office/powerpoint/2010/main" val="321656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9195BA-57F1-48E3-B4E0-10EA03D41BA3}"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74B86D-5B8B-4602-9DB0-711995410259}"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34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9195BA-57F1-48E3-B4E0-10EA03D41BA3}"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74B86D-5B8B-4602-9DB0-711995410259}" type="slidenum">
              <a:rPr lang="en-IN" smtClean="0"/>
              <a:t>‹#›</a:t>
            </a:fld>
            <a:endParaRPr lang="en-IN"/>
          </a:p>
        </p:txBody>
      </p:sp>
    </p:spTree>
    <p:extLst>
      <p:ext uri="{BB962C8B-B14F-4D97-AF65-F5344CB8AC3E}">
        <p14:creationId xmlns:p14="http://schemas.microsoft.com/office/powerpoint/2010/main" val="111544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9195BA-57F1-48E3-B4E0-10EA03D41BA3}" type="datetimeFigureOut">
              <a:rPr lang="en-IN" smtClean="0"/>
              <a:t>09-03-2023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74B86D-5B8B-4602-9DB0-711995410259}" type="slidenum">
              <a:rPr lang="en-IN" smtClean="0"/>
              <a:t>‹#›</a:t>
            </a:fld>
            <a:endParaRPr lang="en-IN"/>
          </a:p>
        </p:txBody>
      </p:sp>
    </p:spTree>
    <p:extLst>
      <p:ext uri="{BB962C8B-B14F-4D97-AF65-F5344CB8AC3E}">
        <p14:creationId xmlns:p14="http://schemas.microsoft.com/office/powerpoint/2010/main" val="543510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9195BA-57F1-48E3-B4E0-10EA03D41BA3}" type="datetimeFigureOut">
              <a:rPr lang="en-IN" smtClean="0"/>
              <a:t>09-03-2023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74B86D-5B8B-4602-9DB0-711995410259}" type="slidenum">
              <a:rPr lang="en-IN" smtClean="0"/>
              <a:t>‹#›</a:t>
            </a:fld>
            <a:endParaRPr lang="en-IN"/>
          </a:p>
        </p:txBody>
      </p:sp>
    </p:spTree>
    <p:extLst>
      <p:ext uri="{BB962C8B-B14F-4D97-AF65-F5344CB8AC3E}">
        <p14:creationId xmlns:p14="http://schemas.microsoft.com/office/powerpoint/2010/main" val="380509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195BA-57F1-48E3-B4E0-10EA03D41BA3}" type="datetimeFigureOut">
              <a:rPr lang="en-IN" smtClean="0"/>
              <a:t>09-03-2023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74B86D-5B8B-4602-9DB0-711995410259}" type="slidenum">
              <a:rPr lang="en-IN" smtClean="0"/>
              <a:t>‹#›</a:t>
            </a:fld>
            <a:endParaRPr lang="en-IN"/>
          </a:p>
        </p:txBody>
      </p:sp>
    </p:spTree>
    <p:extLst>
      <p:ext uri="{BB962C8B-B14F-4D97-AF65-F5344CB8AC3E}">
        <p14:creationId xmlns:p14="http://schemas.microsoft.com/office/powerpoint/2010/main" val="28759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9195BA-57F1-48E3-B4E0-10EA03D41BA3}"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74B86D-5B8B-4602-9DB0-711995410259}" type="slidenum">
              <a:rPr lang="en-IN" smtClean="0"/>
              <a:t>‹#›</a:t>
            </a:fld>
            <a:endParaRPr lang="en-IN"/>
          </a:p>
        </p:txBody>
      </p:sp>
    </p:spTree>
    <p:extLst>
      <p:ext uri="{BB962C8B-B14F-4D97-AF65-F5344CB8AC3E}">
        <p14:creationId xmlns:p14="http://schemas.microsoft.com/office/powerpoint/2010/main" val="251055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9195BA-57F1-48E3-B4E0-10EA03D41BA3}"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74B86D-5B8B-4602-9DB0-711995410259}"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023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79195BA-57F1-48E3-B4E0-10EA03D41BA3}" type="datetimeFigureOut">
              <a:rPr lang="en-IN" smtClean="0"/>
              <a:t>09-03-2023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E74B86D-5B8B-4602-9DB0-711995410259}"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134282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66803-4B36-4BB0-C85B-5D50B5A779EA}"/>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06131387-AE35-854B-6E43-E8D14B7F20CF}"/>
              </a:ext>
            </a:extLst>
          </p:cNvPr>
          <p:cNvSpPr>
            <a:spLocks noGrp="1"/>
          </p:cNvSpPr>
          <p:nvPr>
            <p:ph type="subTitle" idx="1"/>
          </p:nvPr>
        </p:nvSpPr>
        <p:spPr/>
        <p:txBody>
          <a:bodyPr/>
          <a:lstStyle/>
          <a:p>
            <a:endParaRPr lang="en-IN"/>
          </a:p>
        </p:txBody>
      </p:sp>
      <p:pic>
        <p:nvPicPr>
          <p:cNvPr id="1026" name="Picture 2" descr="Technological Environment - International Business - Manu Melwin Joy">
            <a:extLst>
              <a:ext uri="{FF2B5EF4-FFF2-40B4-BE49-F238E27FC236}">
                <a16:creationId xmlns:a16="http://schemas.microsoft.com/office/drawing/2014/main" id="{644D347C-8F53-0C1E-10FE-F138701029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8465" y="3041779"/>
            <a:ext cx="5013649" cy="3760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56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t>Technological Environment</a:t>
            </a:r>
          </a:p>
        </p:txBody>
      </p:sp>
      <p:sp>
        <p:nvSpPr>
          <p:cNvPr id="2" name="Content Placeholder 1"/>
          <p:cNvSpPr>
            <a:spLocks noGrp="1"/>
          </p:cNvSpPr>
          <p:nvPr>
            <p:ph idx="1"/>
          </p:nvPr>
        </p:nvSpPr>
        <p:spPr/>
        <p:txBody>
          <a:bodyPr>
            <a:normAutofit/>
          </a:bodyPr>
          <a:lstStyle/>
          <a:p>
            <a:pPr algn="just">
              <a:buNone/>
            </a:pPr>
            <a:r>
              <a:rPr lang="en-US" dirty="0"/>
              <a:t> Technological environment refers to changes taking place in the method of production, use of new equipment and machineries to improve the quality of product. The businessman must closely monitor the technological changes taking place in his industry because he will have to implement these changes to remain in the competitive market. Technological changes always bring quality improvement and more benefits for the customers.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algn="just">
              <a:buFont typeface="Wingdings" pitchFamily="2" charset="2"/>
              <a:buChar char="§"/>
            </a:pPr>
            <a:r>
              <a:rPr lang="en-US" dirty="0"/>
              <a:t>Technology includes tools-both machines (hard technology)and ways of thin king (soft technology). </a:t>
            </a:r>
          </a:p>
          <a:p>
            <a:pPr algn="just">
              <a:buFont typeface="Wingdings" pitchFamily="2" charset="2"/>
              <a:buChar char="§"/>
            </a:pPr>
            <a:r>
              <a:rPr lang="en-US" dirty="0"/>
              <a:t>United Nations Committee on Trade and Development (</a:t>
            </a:r>
            <a:r>
              <a:rPr lang="en-US" b="1" dirty="0"/>
              <a:t>UNCTAD</a:t>
            </a:r>
            <a:r>
              <a:rPr lang="en-US" dirty="0"/>
              <a:t>) defines technology as follows: </a:t>
            </a:r>
          </a:p>
          <a:p>
            <a:pPr algn="just">
              <a:buNone/>
            </a:pPr>
            <a:r>
              <a:rPr lang="en-US" dirty="0"/>
              <a:t>  “systematic knowledge for the manufacture of a product , for the application of a process or for rendering a service.”</a:t>
            </a:r>
          </a:p>
          <a:p>
            <a:pPr algn="just">
              <a:buFont typeface="Wingdings" pitchFamily="2" charset="2"/>
              <a:buChar char="§"/>
            </a:pPr>
            <a:r>
              <a:rPr lang="en-US" dirty="0"/>
              <a:t>Technology also includes entrepreneurial experience and professional knowhow. These two turns out to be the key differentiator or competitive advantage.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274638"/>
            <a:ext cx="8229600" cy="715962"/>
          </a:xfrm>
        </p:spPr>
        <p:txBody>
          <a:bodyPr>
            <a:normAutofit fontScale="90000"/>
          </a:bodyPr>
          <a:lstStyle/>
          <a:p>
            <a:endParaRPr lang="en-US" dirty="0"/>
          </a:p>
        </p:txBody>
      </p:sp>
      <p:sp>
        <p:nvSpPr>
          <p:cNvPr id="2" name="Content Placeholder 1"/>
          <p:cNvSpPr>
            <a:spLocks noGrp="1"/>
          </p:cNvSpPr>
          <p:nvPr>
            <p:ph idx="1"/>
          </p:nvPr>
        </p:nvSpPr>
        <p:spPr>
          <a:xfrm>
            <a:off x="1828800" y="1343608"/>
            <a:ext cx="8686800" cy="5514392"/>
          </a:xfrm>
        </p:spPr>
        <p:txBody>
          <a:bodyPr>
            <a:normAutofit/>
          </a:bodyPr>
          <a:lstStyle/>
          <a:p>
            <a:pPr algn="just">
              <a:buNone/>
            </a:pPr>
            <a:r>
              <a:rPr lang="en-US" b="1" dirty="0"/>
              <a:t>  Technological Environment-</a:t>
            </a:r>
            <a:r>
              <a:rPr lang="en-US" dirty="0"/>
              <a:t> In today's world a business has to adopt technical changes from time to time. Constant innovation is necessary because the purpose of every business is to create and satisfy the customer therefore every business enterprise have to basic functions i.e.</a:t>
            </a:r>
          </a:p>
          <a:p>
            <a:pPr algn="just">
              <a:buFont typeface="Wingdings" pitchFamily="2" charset="2"/>
              <a:buChar char="q"/>
            </a:pPr>
            <a:r>
              <a:rPr lang="en-US" dirty="0"/>
              <a:t>  </a:t>
            </a:r>
            <a:r>
              <a:rPr lang="en-US" b="1" dirty="0"/>
              <a:t>Marketing</a:t>
            </a:r>
          </a:p>
          <a:p>
            <a:pPr algn="just">
              <a:buFont typeface="Wingdings" pitchFamily="2" charset="2"/>
              <a:buChar char="q"/>
            </a:pPr>
            <a:r>
              <a:rPr lang="en-US" b="1" dirty="0"/>
              <a:t>  Innovation  </a:t>
            </a:r>
          </a:p>
          <a:p>
            <a:pPr algn="just">
              <a:buNone/>
            </a:pPr>
            <a:r>
              <a:rPr lang="en-US" dirty="0"/>
              <a:t>    Technological environment also include research base of decisions. Research identify the customer need and provide information for target setting and programming the complete marketing effort. Innovations helps by establishment of research and development market in the enterprise.</a:t>
            </a:r>
          </a:p>
          <a:p>
            <a:pPr algn="just">
              <a:buNone/>
            </a:pPr>
            <a:r>
              <a:rPr lang="en-US" b="1"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858416"/>
            <a:ext cx="9720072" cy="1226416"/>
          </a:xfrm>
        </p:spPr>
        <p:txBody>
          <a:bodyPr/>
          <a:lstStyle/>
          <a:p>
            <a:endParaRPr lang="en-US" dirty="0"/>
          </a:p>
        </p:txBody>
      </p:sp>
      <p:sp>
        <p:nvSpPr>
          <p:cNvPr id="3" name="Content Placeholder 2"/>
          <p:cNvSpPr>
            <a:spLocks noGrp="1"/>
          </p:cNvSpPr>
          <p:nvPr>
            <p:ph idx="1"/>
          </p:nvPr>
        </p:nvSpPr>
        <p:spPr>
          <a:xfrm>
            <a:off x="1447800" y="1343608"/>
            <a:ext cx="7620000" cy="5727948"/>
          </a:xfrm>
        </p:spPr>
        <p:txBody>
          <a:bodyPr>
            <a:normAutofit/>
          </a:bodyPr>
          <a:lstStyle/>
          <a:p>
            <a:pPr algn="just">
              <a:buNone/>
            </a:pPr>
            <a:r>
              <a:rPr lang="en-US" dirty="0"/>
              <a:t>   </a:t>
            </a:r>
            <a:r>
              <a:rPr lang="en-US" b="1" dirty="0"/>
              <a:t>The important factors that determine the technological dynamics of a company includes</a:t>
            </a:r>
            <a:r>
              <a:rPr lang="en-US" dirty="0"/>
              <a:t>:-</a:t>
            </a:r>
          </a:p>
          <a:p>
            <a:pPr algn="just">
              <a:buFont typeface="Wingdings" pitchFamily="2" charset="2"/>
              <a:buChar char="§"/>
            </a:pPr>
            <a:r>
              <a:rPr lang="en-US" dirty="0"/>
              <a:t>  Innovative drive of the company </a:t>
            </a:r>
          </a:p>
          <a:p>
            <a:pPr algn="just">
              <a:buFont typeface="Wingdings" pitchFamily="2" charset="2"/>
              <a:buChar char="§"/>
            </a:pPr>
            <a:r>
              <a:rPr lang="en-US" dirty="0"/>
              <a:t>  Customer needs/expectations   </a:t>
            </a:r>
          </a:p>
          <a:p>
            <a:pPr algn="just">
              <a:buFont typeface="Wingdings" pitchFamily="2" charset="2"/>
              <a:buChar char="§"/>
            </a:pPr>
            <a:r>
              <a:rPr lang="en-US" dirty="0"/>
              <a:t>  Demand Conditions </a:t>
            </a:r>
          </a:p>
          <a:p>
            <a:pPr algn="just">
              <a:buFont typeface="Wingdings" pitchFamily="2" charset="2"/>
              <a:buChar char="§"/>
            </a:pPr>
            <a:r>
              <a:rPr lang="en-US" dirty="0"/>
              <a:t>  Supplier’s offerings </a:t>
            </a:r>
          </a:p>
          <a:p>
            <a:pPr algn="just">
              <a:buFont typeface="Wingdings" pitchFamily="2" charset="2"/>
              <a:buChar char="§"/>
            </a:pPr>
            <a:r>
              <a:rPr lang="en-US" dirty="0"/>
              <a:t>  Competitive Dynamics </a:t>
            </a:r>
          </a:p>
          <a:p>
            <a:pPr algn="just">
              <a:buFont typeface="Wingdings" pitchFamily="2" charset="2"/>
              <a:buChar char="§"/>
            </a:pPr>
            <a:r>
              <a:rPr lang="en-US" dirty="0"/>
              <a:t>  Substitutes </a:t>
            </a:r>
          </a:p>
          <a:p>
            <a:pPr algn="just">
              <a:buFont typeface="Wingdings" pitchFamily="2" charset="2"/>
              <a:buChar char="§"/>
            </a:pPr>
            <a:r>
              <a:rPr lang="en-US" dirty="0"/>
              <a:t>  Social forces </a:t>
            </a:r>
          </a:p>
          <a:p>
            <a:pPr algn="just">
              <a:buFont typeface="Wingdings" pitchFamily="2" charset="2"/>
              <a:buChar char="§"/>
            </a:pPr>
            <a:r>
              <a:rPr lang="en-US" dirty="0"/>
              <a:t>  Research organizations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5EB85-7589-EDCC-776A-6D3A145C455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A06FE0E-90A7-3751-1026-45B8747D4EA3}"/>
              </a:ext>
            </a:extLst>
          </p:cNvPr>
          <p:cNvSpPr>
            <a:spLocks noGrp="1"/>
          </p:cNvSpPr>
          <p:nvPr>
            <p:ph idx="1"/>
          </p:nvPr>
        </p:nvSpPr>
        <p:spPr/>
        <p:txBody>
          <a:bodyPr>
            <a:normAutofit/>
          </a:bodyPr>
          <a:lstStyle/>
          <a:p>
            <a:pPr algn="ctr"/>
            <a:r>
              <a:rPr lang="en-US" sz="4800" dirty="0">
                <a:latin typeface="Algerian" panose="04020705040A02060702" pitchFamily="82" charset="0"/>
              </a:rPr>
              <a:t>THANK YOU</a:t>
            </a:r>
            <a:endParaRPr lang="en-IN" sz="4800" dirty="0">
              <a:latin typeface="Algerian" panose="04020705040A02060702" pitchFamily="82" charset="0"/>
            </a:endParaRPr>
          </a:p>
        </p:txBody>
      </p:sp>
    </p:spTree>
    <p:extLst>
      <p:ext uri="{BB962C8B-B14F-4D97-AF65-F5344CB8AC3E}">
        <p14:creationId xmlns:p14="http://schemas.microsoft.com/office/powerpoint/2010/main" val="116346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TotalTime>
  <Words>284</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Arial</vt:lpstr>
      <vt:lpstr>Tw Cen MT</vt:lpstr>
      <vt:lpstr>Tw Cen MT Condensed</vt:lpstr>
      <vt:lpstr>Wingdings</vt:lpstr>
      <vt:lpstr>Wingdings 3</vt:lpstr>
      <vt:lpstr>Integral</vt:lpstr>
      <vt:lpstr>PowerPoint Presentation</vt:lpstr>
      <vt:lpstr>Technological Environment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2023-03-09T07:57:19Z</dcterms:created>
  <dcterms:modified xsi:type="dcterms:W3CDTF">2023-03-09T08:02:38Z</dcterms:modified>
</cp:coreProperties>
</file>